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E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7BC095-C108-4E99-B2FD-BEE2285C69A4}" type="datetimeFigureOut">
              <a:rPr lang="en-US" smtClean="0"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CC89D35-1FCC-4D5B-89AE-49E00891AB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en-US" dirty="0" smtClean="0"/>
              <a:t>Introduction to Graphing Calculators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73" l="9455" r="89455">
                        <a14:foregroundMark x1="47636" y1="68000" x2="47636" y2="68000"/>
                        <a14:foregroundMark x1="53091" y1="70182" x2="53091" y2="70182"/>
                        <a14:foregroundMark x1="61091" y1="69455" x2="61091" y2="69455"/>
                        <a14:foregroundMark x1="60727" y1="74909" x2="60727" y2="74909"/>
                        <a14:foregroundMark x1="53455" y1="75273" x2="53455" y2="75273"/>
                        <a14:foregroundMark x1="49091" y1="74909" x2="49091" y2="74909"/>
                        <a14:foregroundMark x1="48000" y1="81455" x2="48000" y2="81455"/>
                        <a14:foregroundMark x1="46545" y1="89091" x2="46545" y2="89091"/>
                        <a14:foregroundMark x1="47636" y1="88364" x2="47636" y2="88364"/>
                        <a14:foregroundMark x1="53818" y1="88000" x2="53818" y2="88000"/>
                        <a14:foregroundMark x1="53818" y1="81455" x2="53818" y2="81455"/>
                        <a14:foregroundMark x1="61818" y1="81455" x2="61818" y2="81455"/>
                        <a14:foregroundMark x1="60000" y1="87273" x2="60000" y2="8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219200"/>
            <a:ext cx="3276600" cy="327660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5035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The “ON” button is at the lower left.</a:t>
            </a:r>
          </a:p>
          <a:p>
            <a:r>
              <a:rPr lang="en-US" dirty="0" smtClean="0"/>
              <a:t>You should see a little rectangle on the screen once you press “ON”.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138795"/>
            <a:ext cx="2857500" cy="2857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85878" y="3988503"/>
            <a:ext cx="140502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ON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124200" y="4180862"/>
            <a:ext cx="533400" cy="38472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98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To enter regular calculations, you enter the number and symbols such as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1−</m:t>
                    </m:r>
                    <m:r>
                      <a:rPr lang="en-US" b="0" i="1" smtClean="0">
                        <a:latin typeface="Cambria Math"/>
                      </a:rPr>
                      <m:t>(9+9)/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2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To get the answer you press “ENTER” on the lower right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 rotWithShape="1">
                <a:blip r:embed="rId2"/>
                <a:stretch>
                  <a:fillRect l="-1143" t="-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2000250"/>
            <a:ext cx="2857500" cy="2857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67200" y="3733800"/>
            <a:ext cx="533400" cy="685800"/>
          </a:xfrm>
          <a:prstGeom prst="rect">
            <a:avLst/>
          </a:prstGeom>
          <a:solidFill>
            <a:srgbClr val="FFFF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4343400" y="4648200"/>
            <a:ext cx="381000" cy="60960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48510" y="5246408"/>
            <a:ext cx="18469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numbers</a:t>
            </a:r>
            <a:endParaRPr lang="en-US" sz="32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0600" y="3600450"/>
            <a:ext cx="304800" cy="495300"/>
          </a:xfrm>
          <a:prstGeom prst="rect">
            <a:avLst/>
          </a:prstGeom>
          <a:solidFill>
            <a:schemeClr val="accent3">
              <a:lumMod val="7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/>
          <p:cNvSpPr/>
          <p:nvPr/>
        </p:nvSpPr>
        <p:spPr>
          <a:xfrm>
            <a:off x="5105400" y="3581400"/>
            <a:ext cx="762000" cy="247650"/>
          </a:xfrm>
          <a:prstGeom prst="lef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8182" y="3400500"/>
            <a:ext cx="20573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operations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5070764" y="4076700"/>
            <a:ext cx="762000" cy="51435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67400" y="4063425"/>
            <a:ext cx="12346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Enter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46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animBg="1"/>
      <p:bldP spid="5" grpId="1" uiExpand="1" animBg="1"/>
      <p:bldP spid="6" grpId="0" uiExpand="1" animBg="1"/>
      <p:bldP spid="6" grpId="1" uiExpand="1" animBg="1"/>
      <p:bldP spid="7" grpId="0" uiExpand="1"/>
      <p:bldP spid="7" grpId="1" uiExpand="1"/>
      <p:bldP spid="8" grpId="0" uiExpand="1" animBg="1"/>
      <p:bldP spid="8" grpId="1" uiExpand="1" animBg="1"/>
      <p:bldP spid="9" grpId="0" uiExpand="1" animBg="1"/>
      <p:bldP spid="9" grpId="1" animBg="1"/>
      <p:bldP spid="10" grpId="0"/>
      <p:bldP spid="10" grpId="2"/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Press “CLEAR” to clear the screen</a:t>
            </a:r>
          </a:p>
          <a:p>
            <a:r>
              <a:rPr lang="en-US" dirty="0" smtClean="0"/>
              <a:t>Press “Y=” to get to the graphing utility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1752600"/>
            <a:ext cx="2857500" cy="2857500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5022273" y="3067050"/>
            <a:ext cx="4572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79473" y="2888962"/>
            <a:ext cx="140775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CLEAR</a:t>
            </a:r>
            <a:endParaRPr lang="en-US" sz="3200" b="1" cap="none" spc="0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108614" y="2646363"/>
            <a:ext cx="1047750" cy="22196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56468" y="2403401"/>
            <a:ext cx="8002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Y=</a:t>
            </a:r>
            <a:endParaRPr lang="en-US" sz="4000" b="1" cap="none" spc="0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789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5" grpId="1" animBg="1"/>
      <p:bldP spid="6" grpId="0"/>
      <p:bldP spid="6" grpId="1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r>
                  <a:rPr lang="en-US" dirty="0" smtClean="0"/>
                  <a:t>Enter the equation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𝑌</m:t>
                    </m:r>
                    <m:r>
                      <a:rPr lang="en-US" b="0" i="1" smtClean="0">
                        <a:latin typeface="Cambria Math"/>
                      </a:rPr>
                      <m:t>=2</m:t>
                    </m:r>
                    <m:r>
                      <a:rPr lang="en-US" b="0" i="1" smtClean="0">
                        <a:latin typeface="Cambria Math"/>
                      </a:rPr>
                      <m:t>𝑋</m:t>
                    </m:r>
                    <m:r>
                      <a:rPr lang="en-US" b="0" i="1" smtClean="0">
                        <a:latin typeface="Cambria Math"/>
                      </a:rPr>
                      <m:t>+2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Use the “X,T,</a:t>
                </a:r>
                <a:r>
                  <a:rPr lang="el-GR" dirty="0" smtClean="0"/>
                  <a:t>θ</a:t>
                </a:r>
                <a:r>
                  <a:rPr lang="en-US" dirty="0" smtClean="0"/>
                  <a:t>,n” button to get the variable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𝑋</m:t>
                    </m:r>
                  </m:oMath>
                </a14:m>
                <a:endParaRPr lang="en-US" b="0" dirty="0" smtClean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 rotWithShape="1">
                <a:blip r:embed="rId2"/>
                <a:stretch>
                  <a:fillRect l="-1143" t="-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009" y="1809750"/>
            <a:ext cx="2857500" cy="2857500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3571008" y="3046268"/>
            <a:ext cx="1191491" cy="1905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01925" y="2849130"/>
            <a:ext cx="156908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X,T,</a:t>
            </a:r>
            <a:r>
              <a:rPr lang="el-GR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θ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,n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226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Press the “GRAPH” key to see the graph</a:t>
            </a:r>
          </a:p>
          <a:p>
            <a:r>
              <a:rPr lang="en-US" dirty="0" smtClean="0"/>
              <a:t>Press the “WINDOW” key to change the window size to see better.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2000250"/>
            <a:ext cx="3562350" cy="3562350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5410200" y="3086100"/>
            <a:ext cx="838200" cy="2286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581400" y="3113809"/>
            <a:ext cx="1066800" cy="228600"/>
          </a:xfrm>
          <a:prstGeom prst="rightArrow">
            <a:avLst/>
          </a:prstGeom>
          <a:solidFill>
            <a:schemeClr val="accent3">
              <a:lumMod val="7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248400" y="2938790"/>
            <a:ext cx="13276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GRAPH</a:t>
            </a:r>
          </a:p>
        </p:txBody>
      </p:sp>
      <p:sp>
        <p:nvSpPr>
          <p:cNvPr id="9" name="Rectangle 8"/>
          <p:cNvSpPr/>
          <p:nvPr/>
        </p:nvSpPr>
        <p:spPr>
          <a:xfrm>
            <a:off x="1938001" y="2967335"/>
            <a:ext cx="164339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WINDOW</a:t>
            </a:r>
            <a:endParaRPr lang="en-US" sz="2800" b="1" cap="none" spc="0" dirty="0">
              <a:ln w="1905"/>
              <a:solidFill>
                <a:schemeClr val="accent3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52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What does “TRACE” do?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295400"/>
            <a:ext cx="4191000" cy="4191000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5181600" y="2628900"/>
            <a:ext cx="1371600" cy="228600"/>
          </a:xfrm>
          <a:prstGeom prst="leftArrow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553200" y="2481590"/>
            <a:ext cx="12747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TRACE</a:t>
            </a:r>
            <a:endParaRPr lang="en-US" sz="2800" b="1" cap="none" spc="0" dirty="0">
              <a:ln w="1905"/>
              <a:solidFill>
                <a:schemeClr val="accent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342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r>
                  <a:rPr lang="en-US" dirty="0" smtClean="0"/>
                  <a:t>Let’s look at some more </a:t>
                </a:r>
                <a:r>
                  <a:rPr lang="en-US" dirty="0"/>
                  <a:t>G</a:t>
                </a:r>
                <a:r>
                  <a:rPr lang="en-US" dirty="0" smtClean="0"/>
                  <a:t>raphs!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𝑌</m:t>
                    </m:r>
                    <m:r>
                      <a:rPr lang="en-US" b="0" i="1" smtClean="0">
                        <a:latin typeface="Cambria Math"/>
                      </a:rPr>
                      <m:t>=2</m:t>
                    </m:r>
                    <m:r>
                      <a:rPr lang="en-US" b="0" i="1" smtClean="0">
                        <a:latin typeface="Cambria Math"/>
                      </a:rPr>
                      <m:t>𝑋</m:t>
                    </m:r>
                    <m:r>
                      <a:rPr lang="en-US" b="0" i="1" smtClean="0">
                        <a:latin typeface="Cambria Math"/>
                      </a:rPr>
                      <m:t>−3</m:t>
                    </m:r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𝑌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−1</m:t>
                    </m:r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𝑌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𝑋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𝑌</m:t>
                    </m:r>
                    <m:r>
                      <a:rPr lang="en-US" i="1">
                        <a:latin typeface="Cambria Math"/>
                      </a:rPr>
                      <m:t>=1.99</m:t>
                    </m:r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−1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 rotWithShape="1">
                <a:blip r:embed="rId2"/>
                <a:stretch>
                  <a:fillRect l="-1143" t="-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504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</TotalTime>
  <Words>179</Words>
  <Application>Microsoft Office PowerPoint</Application>
  <PresentationFormat>On-screen Show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Slipstream</vt:lpstr>
      <vt:lpstr>Introduction to Graphing Calculators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Graphing Calculators</dc:title>
  <dc:creator>Ryan and KaraLee</dc:creator>
  <cp:lastModifiedBy>Ryan and KaraLee</cp:lastModifiedBy>
  <cp:revision>8</cp:revision>
  <dcterms:created xsi:type="dcterms:W3CDTF">2013-10-10T06:38:32Z</dcterms:created>
  <dcterms:modified xsi:type="dcterms:W3CDTF">2013-10-10T07:45:43Z</dcterms:modified>
</cp:coreProperties>
</file>